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91FD-C7FD-407B-AB7E-3456EAE54EF2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4867-932F-4DE7-B324-0F3175BF9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5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891FD-C7FD-407B-AB7E-3456EAE54EF2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84867-932F-4DE7-B324-0F3175BF9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0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kern="1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Автономная некоммерческая организация дополнительного образования «Центр развития доступности «Инклюзивные информационные технологии» (АНО ДО «Центр И2Т)</a:t>
            </a:r>
            <a:r>
              <a:rPr lang="ru-RU" sz="1800" kern="1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/>
            </a:r>
            <a:br>
              <a:rPr lang="ru-RU" sz="1800" kern="1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ОТЧЁТ</a:t>
            </a:r>
            <a:r>
              <a:rPr lang="ru-RU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</a:t>
            </a:r>
            <a:r>
              <a:rPr lang="ru-RU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ДЕЯТЕЛЬНОСТИ</a:t>
            </a:r>
            <a:r>
              <a:rPr lang="ru-RU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ЗА 2023 ГОД</a:t>
            </a:r>
            <a:br>
              <a:rPr lang="ru-RU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Миссия организации</a:t>
            </a:r>
            <a:endParaRPr lang="ru-RU" dirty="0">
              <a:solidFill>
                <a:schemeClr val="dk1"/>
              </a:solidFill>
              <a:highlight>
                <a:srgbClr val="FF9800"/>
              </a:highlight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9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18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ОТЧЁТ</a:t>
            </a: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</a:t>
            </a: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ДЕЯТЕЛЬНОСТИ</a:t>
            </a: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ЗА 2023 ГОД</a:t>
            </a:r>
            <a:b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600" kern="1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Индивидуальные дистанционные занятия по компьютерной грамотности для незрячих пользователей</a:t>
            </a:r>
            <a:r>
              <a:rPr lang="ru-RU" sz="1800" kern="1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/>
            </a:r>
            <a:br>
              <a:rPr lang="ru-RU" sz="1800" kern="1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8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5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18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ОТЧЁТ</a:t>
            </a: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</a:t>
            </a: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ДЕЯТЕЛЬНОСТИ</a:t>
            </a: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ЗА 2023 ГОД</a:t>
            </a:r>
            <a:b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8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</a:t>
            </a:r>
            <a: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чебные программы</a:t>
            </a:r>
            <a:r>
              <a:rPr lang="ru-RU" sz="1800" kern="1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/>
            </a:r>
            <a:br>
              <a:rPr lang="ru-RU" sz="1800" kern="1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8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0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18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ОТЧЁТ</a:t>
            </a: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</a:t>
            </a: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ДЕЯТЕЛЬНОСТИ</a:t>
            </a: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ЗА 2023 ГОД</a:t>
            </a:r>
            <a:b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Курсы по повышению компьютерной грамотности для людей с одновременным нарушением слуха и зрения</a:t>
            </a:r>
            <a:r>
              <a:rPr lang="ru-RU" sz="1800" kern="1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/>
            </a:r>
            <a:br>
              <a:rPr lang="ru-RU" sz="1800" kern="1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8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3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18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ОТЧЁТ</a:t>
            </a: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</a:t>
            </a: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ДЕЯТЕЛЬНОСТИ</a:t>
            </a:r>
            <a: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ЗА 2023 ГОД</a:t>
            </a:r>
            <a:br>
              <a:rPr lang="ru-RU" sz="16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800" kern="1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Система добровольной сертификации</a:t>
            </a:r>
            <a:r>
              <a:rPr lang="ru-RU" sz="1800" kern="1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/>
            </a:r>
            <a:br>
              <a:rPr lang="ru-RU" sz="1800" kern="1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ru-RU" sz="1800" kern="1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/>
            </a:r>
            <a:br>
              <a:rPr lang="ru-RU" sz="1800" kern="1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180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180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2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(16:9)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Roboto Condensed</vt:lpstr>
      <vt:lpstr>Тема Office</vt:lpstr>
      <vt:lpstr>Автономная некоммерческая организация дополнительного образования «Центр развития доступности «Инклюзивные информационные технологии» (АНО ДО «Центр И2Т) </vt:lpstr>
      <vt:lpstr>ОТЧЁТ О ДЕЯТЕЛЬНОСТИ ЗА 2023 ГОД Миссия организации</vt:lpstr>
      <vt:lpstr> ОТЧЁТ О ДЕЯТЕЛЬНОСТИ ЗА 2023 ГОД Индивидуальные дистанционные занятия по компьютерной грамотности для незрячих пользователей    </vt:lpstr>
      <vt:lpstr> ОТЧЁТ О ДЕЯТЕЛЬНОСТИ ЗА 2023 ГОД Учебные программы    </vt:lpstr>
      <vt:lpstr> ОТЧЁТ О ДЕЯТЕЛЬНОСТИ ЗА 2023 ГОД Курсы по повышению компьютерной грамотности для людей с одновременным нарушением слуха и зрения    </vt:lpstr>
      <vt:lpstr> ОТЧЁТ О ДЕЯТЕЛЬНОСТИ ЗА 2023 ГОД Система добровольной сертификации     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 дополнительного образования «Центр развития доступности «Инклюзивные информационные технологии» (АНО ДО «Центр И2Т) </dc:title>
  <dc:creator>Евгений Арнапольский</dc:creator>
  <cp:lastModifiedBy>Евгений Арнапольский</cp:lastModifiedBy>
  <cp:revision>1</cp:revision>
  <dcterms:created xsi:type="dcterms:W3CDTF">2025-05-02T15:11:17Z</dcterms:created>
  <dcterms:modified xsi:type="dcterms:W3CDTF">2025-05-02T15:11:17Z</dcterms:modified>
</cp:coreProperties>
</file>